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0741C1-D90F-B460-C9DA-E5DED20C0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BE8B6C7F-05D5-929F-0F4D-08291BE7A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79E1CA-4E66-18FF-8897-A4CC14A4C6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3908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4DDC4C-B923-72CE-9EF2-29844E85B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71FEF759-548C-E530-3D06-2C53C27ED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573605-5973-9B6D-72C5-F95F969618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5087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F00447-2450-2C6A-12B1-9082976877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33049345-9771-89FE-C115-00712F919C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82B1DC-5459-61B4-D71E-38BE7E2DBF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239189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BF3F8F-DFA0-80CF-B498-2AD266718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B42D5CED-F25F-6371-7B53-9B303E63C7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912AD5-B53B-968D-C43E-0B306D1043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44026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Macintosh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34</cp:revision>
  <dcterms:modified xsi:type="dcterms:W3CDTF">2025-11-20T16:06:26Z</dcterms:modified>
</cp:coreProperties>
</file>